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D9B943-63A5-43DE-A6F8-17C9825327E7}">
  <a:tblStyle styleId="{E1D9B943-63A5-43DE-A6F8-17C9825327E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hGYvgsqbXTpvNOkEbyhqfAS6gcTQQ65LyRkV2SQtJ_k/view" TargetMode="External"/><Relationship Id="rId10" Type="http://schemas.openxmlformats.org/officeDocument/2006/relationships/hyperlink" Target="https://docs.google.com/presentation/d/11nJqhdMp3xHzDOJngjizDLVHIgHdi_Vur5EIx0DDl3g/view" TargetMode="External"/><Relationship Id="rId13" Type="http://schemas.openxmlformats.org/officeDocument/2006/relationships/hyperlink" Target="https://docs.google.com/presentation/d/1xzbJVYwPu8tOl_Y_Kpd5a7gayilLuZbXuEoDHq5AQZs/view" TargetMode="External"/><Relationship Id="rId12" Type="http://schemas.openxmlformats.org/officeDocument/2006/relationships/hyperlink" Target="https://docs.google.com/presentation/d/1i9BevQymk_5ojpeXXSwkDWP0kI3Ot5rA0Rx5pKUHxks/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Gjmt1f0LW2iXqkkMJIO4Jz610Mi39YJDm_5hxM4wwKc/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i9BevQymk_5ojpeXXSwkDWP0kI3Ot5rA0Rx5pKUHxks/view" TargetMode="External"/><Relationship Id="rId7" Type="http://schemas.openxmlformats.org/officeDocument/2006/relationships/hyperlink" Target="https://docs.google.com/presentation/d/1xzbJVYwPu8tOl_Y_Kpd5a7gayilLuZbXuEoDHq5AQZs/view" TargetMode="External"/><Relationship Id="rId8" Type="http://schemas.openxmlformats.org/officeDocument/2006/relationships/hyperlink" Target="https://docs.google.com/presentation/d/1xzbJVYwPu8tOl_Y_Kpd5a7gayilLuZbXuEoDHq5AQZ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{E1D9B943-63A5-43DE-A6F8-17C9825327E7}</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9: Antebellum Compromises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American politicians attempt to compromise about slavery during the Antebellum Period?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Change and Continuity Over Time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Antebellum Compromises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Antebellum Compromises</a:t>
                      </a:r>
                      <a:r>
                        <a:rPr lang="en" sz="1200" u="sng">
                          <a:solidFill>
                            <a:schemeClr val="hlink"/>
                          </a:solidFill>
                          <a:latin typeface="Inter"/>
                          <a:ea typeface="Inter"/>
                          <a:cs typeface="Inter"/>
                          <a:sym typeface="Inter"/>
                          <a:hlinkClick r:id="rId8"/>
                        </a:rPr>
                        <a:t>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Compromise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accent5"/>
                          </a:solidFill>
                          <a:latin typeface="Inter"/>
                          <a:ea typeface="Inter"/>
                          <a:cs typeface="Inter"/>
                          <a:sym typeface="Inter"/>
                          <a:hlinkClick r:id="rId11">
                            <a:extLst>
                              <a:ext uri="{A12FA001-AC4F-418D-AE19-62706E023703}">
                                <ahyp:hlinkClr val="tx"/>
                              </a:ext>
                            </a:extLst>
                          </a:hlinkClick>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explore the compromises made about slavery during the Antebellum by watching videos about the Missouri Compromise, the Compromise of 1850, and the Kansas-Nebraska Act. The videos are found in the </a:t>
                      </a:r>
                      <a:r>
                        <a:rPr lang="en" sz="1200" u="sng">
                          <a:solidFill>
                            <a:schemeClr val="hlink"/>
                          </a:solidFill>
                          <a:latin typeface="Inter"/>
                          <a:ea typeface="Inter"/>
                          <a:cs typeface="Inter"/>
                          <a:sym typeface="Inter"/>
                          <a:hlinkClick r:id="rId12"/>
                        </a:rPr>
                        <a:t>Antebellum Compromises Presentation</a:t>
                      </a:r>
                      <a:r>
                        <a:rPr lang="en" sz="1200">
                          <a:latin typeface="Inter"/>
                          <a:ea typeface="Inter"/>
                          <a:cs typeface="Inter"/>
                          <a:sym typeface="Inter"/>
                        </a:rPr>
                        <a:t> and are linked within the </a:t>
                      </a:r>
                      <a:r>
                        <a:rPr lang="en" sz="1200" u="sng">
                          <a:solidFill>
                            <a:schemeClr val="hlink"/>
                          </a:solidFill>
                          <a:latin typeface="Inter"/>
                          <a:ea typeface="Inter"/>
                          <a:cs typeface="Inter"/>
                          <a:sym typeface="Inter"/>
                          <a:hlinkClick r:id="rId13"/>
                        </a:rPr>
                        <a:t>student worksheet</a:t>
                      </a:r>
                      <a:r>
                        <a:rPr lang="en" sz="1200">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Present directions for the Guided Video Notes to students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Play each video, allowing time for class discussion about the guiding questions at the end of each video</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Listen and follow along with each video presented by the teacher</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Answer the questions for each video</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discussion over questions at the end of each video</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{E1D9B943-63A5-43DE-A6F8-17C9825327E7}</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9: Antebellum Compromises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Students will consider the perspectives of different demographics around the United States in regard to the Missouri Compromise, Compromise of 1850, and the Kansas-Nebraska Act. Take time to explain to students the usefulness of and reasons for </a:t>
                      </a:r>
                      <a:r>
                        <a:rPr lang="en" sz="1200">
                          <a:latin typeface="Inter"/>
                          <a:ea typeface="Inter"/>
                          <a:cs typeface="Inter"/>
                          <a:sym typeface="Inter"/>
                        </a:rPr>
                        <a:t>cautious</a:t>
                      </a:r>
                      <a:r>
                        <a:rPr lang="en" sz="1200">
                          <a:latin typeface="Inter"/>
                          <a:ea typeface="Inter"/>
                          <a:cs typeface="Inter"/>
                          <a:sym typeface="Inter"/>
                        </a:rPr>
                        <a:t> about making predictions using worksheet page 4. Then, have students choose three boxes to fill in based on the perspective of a Southern Plantation Owner, Northern Abolitionist, Western Famer, and Free Black Person in the North.</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Discuss the usefulness and reasons for being cautious about making predictions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directions for completing the perspectives chart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and answer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Review the key points of the Missouri Compromise, Compromise of 1850, and Kansas Nebraska Act using video notes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Fill in three boxes with predictions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Students will participate in a classroom mingle activity to complete the Perspectives Chart on page 4. Instruct students to pair up with a classmate. They should exchange a prediction. If they don’t have any new information to share, they should work together to fill in an empty box in the chart. They should then move to find a new partner and </a:t>
                      </a:r>
                      <a:r>
                        <a:rPr lang="en" sz="1200">
                          <a:latin typeface="Inter"/>
                          <a:ea typeface="Inter"/>
                          <a:cs typeface="Inter"/>
                          <a:sym typeface="Inter"/>
                        </a:rPr>
                        <a:t>repeat</a:t>
                      </a:r>
                      <a:r>
                        <a:rPr lang="en" sz="1200">
                          <a:latin typeface="Inter"/>
                          <a:ea typeface="Inter"/>
                          <a:cs typeface="Inter"/>
                          <a:sym typeface="Inter"/>
                        </a:rPr>
                        <a:t> the process.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movement and academic instructions for the classroom mingle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Facilitate student discussions and support students in finding partners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Find a partner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Share predictions or collaborate on a new prediction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Move to a new partner and repeat the process until their chart is complete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{E1D9B943-63A5-43DE-A6F8-17C9825327E7}</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9: Antebellum Compromises</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lesson will conclude by having students look more closely at the impact of the Fugitive Slave Act. This will be completed with the formative assessment found on worksheet pages 5-7.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5-7 (or guide to Thinking Nation platform)</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Ask students to provide their answers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Formative Assessment - </a:t>
                      </a:r>
                      <a:r>
                        <a:rPr lang="en" sz="1200">
                          <a:latin typeface="Inter"/>
                          <a:ea typeface="Inter"/>
                          <a:cs typeface="Inter"/>
                          <a:sym typeface="Inter"/>
                        </a:rPr>
                        <a:t>Fugitive Slave Act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Extension: Participate in class discussion regarding answer choices and justifications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7.54 Evaluate the causes and consequences of the Mexican-American War, with specific attention to the impact of the war and the Treaty of Guadalupe-Hidalgo.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7.55 Evaluate the impact of territorial expansion, immigration, and Northern industrialization on the institution of slavery and American politics.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7.63 Evaluate the impact of territorial expansion and the conflict over the expansion of slavery on sectional tensions between Northern and Southern states.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Sectional Tension 1820-1860: Daily Lesson Plan</a:t>
            </a:r>
            <a:r>
              <a:rPr lang="en" sz="1800">
                <a:solidFill>
                  <a:schemeClr val="dk1"/>
                </a:solidFill>
                <a:latin typeface="Plus Jakarta Sans Medium"/>
                <a:ea typeface="Plus Jakarta Sans Medium"/>
                <a:cs typeface="Plus Jakarta Sans Medium"/>
                <a:sym typeface="Plus Jakarta Sans Medium"/>
              </a:rPr>
              <a:t>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